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4b93853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4b9385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b93853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4b93853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4b938534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4b938534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c9d869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c9d869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c9d8698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c9d8698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c9d8698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c9d8698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c9d8698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c9d8698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5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Bible for D&amp;Dining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662" y="2945586"/>
            <a:ext cx="3035875" cy="20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00" y="1717900"/>
            <a:ext cx="3035875" cy="1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775" y="3301775"/>
            <a:ext cx="3035875" cy="170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15792" r="14545" t="0"/>
          <a:stretch/>
        </p:blipFill>
        <p:spPr>
          <a:xfrm>
            <a:off x="6108150" y="3058072"/>
            <a:ext cx="2416675" cy="195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4734" y="1226662"/>
            <a:ext cx="3255854" cy="183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8">
            <a:alphaModFix/>
          </a:blip>
          <a:srcRect b="2967" l="4662" r="7029" t="4009"/>
          <a:stretch/>
        </p:blipFill>
        <p:spPr>
          <a:xfrm>
            <a:off x="2952775" y="1082225"/>
            <a:ext cx="3035875" cy="17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947" y="1923800"/>
            <a:ext cx="4568176" cy="30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25" y="1117850"/>
            <a:ext cx="3487949" cy="1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738" y="3395400"/>
            <a:ext cx="3107726" cy="17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25" y="2470042"/>
            <a:ext cx="3487949" cy="19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975" y="296075"/>
            <a:ext cx="2983326" cy="16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5" y="898525"/>
            <a:ext cx="3808248" cy="2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107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25846" l="0" r="0" t="22410"/>
          <a:stretch/>
        </p:blipFill>
        <p:spPr>
          <a:xfrm>
            <a:off x="4027575" y="634897"/>
            <a:ext cx="2375400" cy="266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25851" l="0" r="0" t="22405"/>
          <a:stretch/>
        </p:blipFill>
        <p:spPr>
          <a:xfrm>
            <a:off x="2692950" y="2918226"/>
            <a:ext cx="2375400" cy="2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b="34640" l="0" r="0" t="34836"/>
          <a:stretch/>
        </p:blipFill>
        <p:spPr>
          <a:xfrm>
            <a:off x="5068338" y="3296363"/>
            <a:ext cx="2375400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8">
            <a:alphaModFix/>
          </a:blip>
          <a:srcRect b="27421" l="0" r="0" t="26282"/>
          <a:stretch/>
        </p:blipFill>
        <p:spPr>
          <a:xfrm>
            <a:off x="6456890" y="775013"/>
            <a:ext cx="2375400" cy="23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9">
            <a:alphaModFix/>
          </a:blip>
          <a:srcRect b="26601" l="0" r="0" t="27101"/>
          <a:stretch/>
        </p:blipFill>
        <p:spPr>
          <a:xfrm>
            <a:off x="7269025" y="3045525"/>
            <a:ext cx="1874963" cy="18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26966" l="0" r="0" t="26345"/>
          <a:stretch/>
        </p:blipFill>
        <p:spPr>
          <a:xfrm>
            <a:off x="152400" y="1170125"/>
            <a:ext cx="1764624" cy="17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26761" l="0" r="0" t="26551"/>
          <a:stretch/>
        </p:blipFill>
        <p:spPr>
          <a:xfrm>
            <a:off x="152400" y="3002275"/>
            <a:ext cx="1764600" cy="17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32726" l="0" r="0" t="32514"/>
          <a:stretch/>
        </p:blipFill>
        <p:spPr>
          <a:xfrm>
            <a:off x="1986159" y="1047362"/>
            <a:ext cx="1764624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6">
            <a:alphaModFix/>
          </a:blip>
          <a:srcRect b="34445" l="0" r="0" t="34317"/>
          <a:stretch/>
        </p:blipFill>
        <p:spPr>
          <a:xfrm>
            <a:off x="1986150" y="2405075"/>
            <a:ext cx="1764600" cy="11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7">
            <a:alphaModFix/>
          </a:blip>
          <a:srcRect b="21617" l="0" r="0" t="22752"/>
          <a:stretch/>
        </p:blipFill>
        <p:spPr>
          <a:xfrm>
            <a:off x="3819912" y="737338"/>
            <a:ext cx="2375376" cy="28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4450" y="3442675"/>
            <a:ext cx="2801525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7688" y="1170125"/>
            <a:ext cx="1796736" cy="212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6150" y="3442674"/>
            <a:ext cx="2951324" cy="1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1198" y="3589550"/>
            <a:ext cx="2270401" cy="12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5" y="1078200"/>
            <a:ext cx="3041001" cy="20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75" y="2966143"/>
            <a:ext cx="2904571" cy="212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950" y="3731282"/>
            <a:ext cx="2259551" cy="141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349" y="1816163"/>
            <a:ext cx="3581300" cy="18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7000" y="3372900"/>
            <a:ext cx="3314850" cy="17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2500" y="1078200"/>
            <a:ext cx="3739799" cy="18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2318400"/>
            <a:ext cx="27622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" y="3422475"/>
            <a:ext cx="2892150" cy="16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1152475"/>
            <a:ext cx="2945466" cy="22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